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Lato" panose="020F0502020204030203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6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E868E6-C204-7B1B-1AE4-F5CCBD67B84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4265275" y="63500"/>
            <a:ext cx="330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D0A70-F632-C0E5-DAE0-2A776A1A39D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4265275" y="8013700"/>
            <a:ext cx="330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Strangler Fig Pattern Nedir?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Strangler Fig Pattern, bir yazılım mimarisinde kademeli geçiş için kullanılan bir yöntemdir. Mevcut, büyük ve karmaşık bir sistemi, yavaş yavaş daha modern bir sistemle değiştirmek için tasarlanmıştır.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9751"/>
            <a:ext cx="6007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Kökeni ve İsimlendirme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68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tasarım örüntüsü, tropikal ormanlarda yetişen boğucu incir ağaçlarından ilham alınmıştır. Ağaçlar, konak ağaçlarının etrafına sarılır ve sonunda onları boğarak kendi başlarına büyürler.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467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2236" y="4552712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446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Boğucu İncir Ağaçları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95812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ağaçlar, büyüklük ve yaşlılıklarıyla ormanın ekosisteminde önemli bir rol oynarlar.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4467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32006" y="4552712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446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Yazılım Mimarisi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495812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örüntü, mevcuttaki bir yazılım sistemini adım adım değiştirmek için benzer bir yaklaşım sunar.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7285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Kademeli Geçişin Avantajları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Strangler Fig Pattern, büyük ve karmaşık sistemleri değiştirmek için kontrollü ve düşük riskli bir yol sunar. Bu yöntem, sistemin işlevselliğini etkilemeden kademeli olarak iyileştirmeler yapmanızı sağlar.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Minimum Risk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Kademeli geçiş, hataları daha küçük ölçekte ele almayı ve büyük çaplı sorunların ortaya çıkmasını engellemeyi sağlar.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Daha Hızlı Geliştirme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Küçük adımlar atılarak, yeni sistemin uygulanması daha hızlı ve verimli hale gelir. Bu da daha hızlı sonuçlara ulaşılmasına olanak tanır.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Azaltılmış Etki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Mevcut sistemin işleyişine önemli bir etki yapmadan, yeni sistem adım adım entegre edilebilir.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198" y="523756"/>
            <a:ext cx="7812405" cy="118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Refactoring Sürecinde İzlenecek Adımlar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198" y="1997988"/>
            <a:ext cx="7812405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Strangler Fig Pattern uygulaması, yeni kodun adım adım eklenmesini ve eski kodun kademeli olarak kaldırılmasını içerir. Bu süreç, yeni işlevselliklerin eklenmesi ve eski kodun yeniden yapılandırılmasıyla gerçekleşir.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26041" y="3124914"/>
            <a:ext cx="22860" cy="4580811"/>
          </a:xfrm>
          <a:prstGeom prst="roundRect">
            <a:avLst>
              <a:gd name="adj" fmla="val 349545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628626" y="3541395"/>
            <a:ext cx="665798" cy="22860"/>
          </a:xfrm>
          <a:prstGeom prst="roundRect">
            <a:avLst>
              <a:gd name="adj" fmla="val 349545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23456" y="3338870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6095" y="3410188"/>
            <a:ext cx="122634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3792" y="3315057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Yeni Kod Ekle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483792" y="3726299"/>
            <a:ext cx="648081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Yeni işlevsellik, mevcut sisteme entegre edilebilen ayrı bir uygulama olarak geliştirilir.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28626" y="5131713"/>
            <a:ext cx="665798" cy="22860"/>
          </a:xfrm>
          <a:prstGeom prst="roundRect">
            <a:avLst>
              <a:gd name="adj" fmla="val 349545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23456" y="4929188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57759" y="5000506"/>
            <a:ext cx="15942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83792" y="4905375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Eski Kod Kaldır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483792" y="5316617"/>
            <a:ext cx="648081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Yeni kodun, mevcut kodun işlevselliğini kademeli olarak devralmasıyla eski kod adım adım kaldırılabilir.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8626" y="6722031"/>
            <a:ext cx="665798" cy="22860"/>
          </a:xfrm>
          <a:prstGeom prst="roundRect">
            <a:avLst>
              <a:gd name="adj" fmla="val 349545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23456" y="6519505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58711" y="6590824"/>
            <a:ext cx="15752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83792" y="6495693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Yeni Sistem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483792" y="6906935"/>
            <a:ext cx="648081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Yeni sistemin, eski sistemin tüm işlevselliğini devralmasıyla mevcut sistemin tamamen yerini alır.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3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Eski ve Yeni Yapıların Birlikte Çalışması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0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Strangler Fig Pattern'de, eski sistem ve yeni sistem bir arada çalışır. Yeni kod, eski kodun işlevselliğini devralana kadar eski sistemle entegre olur.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501039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7810" y="450865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14624" y="46523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Eski Sistem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46523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Yeni Sistem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515897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14624" y="5302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Mevcut kod yapısı ve işlevsellik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5302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kod yapısı ve işlevsellik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80929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624" y="59530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Yavaş ve esnek olmayan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9530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Hızlı ve ölçeklenebilir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10718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Strangler Fig Pattern'in Uygulama Alanları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23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örüntü, büyük ve karmaşık sistemleri, modern ve verimli sistemlere dönüştürmek için idealdir. Özellikle, eski sistemlerin sürdürülebilirliği ve güncellenmesi zor olduğunda kullanışlıdır.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Miras Sistemler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248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Eski ve bakımı zor sistemlerin yeniden yapılandırılması için etkili bir çözüm sunar.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2918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Monolitik Uygulamalar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248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Tek bir büyük sistemde bulunan işlevselliğin modüler parçalara ayrılmasını sağlar.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Yüksek Riskli Geçişler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248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Büyük ve karmaşık değişikliklerin kademeli olarak uygulanmasını sağlayarak riskleri en aza indirir.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729258"/>
            <a:ext cx="6362581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Zorluklar ve En İyi Pratikler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1679615"/>
            <a:ext cx="77054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Strangler Fig Pattern uygulaması, dikkatlice planlama ve tasarım gerektirir. Yeni ve eski kodların uyumlu çalışmasını sağlamak için titizlikle test edilmelidir.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57" y="2568178"/>
            <a:ext cx="1027509" cy="16440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1419" y="277368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Planlama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41419" y="3218021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Geçiş süreci, adım adım planlanmalı ve riskler dikkatlice değerlendirilmelidir.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57" y="4212193"/>
            <a:ext cx="1027509" cy="16440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1419" y="4417695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Entegrasyon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41419" y="4862036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Eski ve yeni kodlar arasında iyi bir entegrasyon sağlanmalı ve uyumluluk sorunları giderilmelidir.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7" y="5856208"/>
            <a:ext cx="1027509" cy="16440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1419" y="606171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41419" y="6506051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Geçiş sırasında ve sonrasında, sistemin işlevselliği ve performansı kapsamlı bir şekilde test edilmelidir.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9377"/>
            <a:ext cx="6244709" cy="41620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9382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Tolga Tandoğan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8738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2775857" y="6351746"/>
            <a:ext cx="11713029" cy="48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                                                        github.com/</a:t>
            </a:r>
            <a:r>
              <a:rPr lang="en-US" sz="22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tolgatandogan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Gelasio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github/tolgatandogan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Strangler-Fig-Pattern-Nedir</dc:title>
  <dc:subject>Strangler-Fig-Pattern-Nedir</dc:subject>
  <dc:creator>github/tolgatandogan</dc:creator>
  <cp:lastModifiedBy>TOLGA TANDOGAN</cp:lastModifiedBy>
  <cp:revision>2</cp:revision>
  <dcterms:created xsi:type="dcterms:W3CDTF">2024-10-30T18:43:25Z</dcterms:created>
  <dcterms:modified xsi:type="dcterms:W3CDTF">2024-10-30T18:46:44Z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05d7f7-846f-45d9-b03d-c47590278bc6_Enabled">
    <vt:lpwstr>true</vt:lpwstr>
  </property>
  <property fmtid="{D5CDD505-2E9C-101B-9397-08002B2CF9AE}" pid="3" name="MSIP_Label_ae05d7f7-846f-45d9-b03d-c47590278bc6_SetDate">
    <vt:lpwstr>2024-10-30T18:46:44Z</vt:lpwstr>
  </property>
  <property fmtid="{D5CDD505-2E9C-101B-9397-08002B2CF9AE}" pid="4" name="MSIP_Label_ae05d7f7-846f-45d9-b03d-c47590278bc6_Method">
    <vt:lpwstr>Standard</vt:lpwstr>
  </property>
  <property fmtid="{D5CDD505-2E9C-101B-9397-08002B2CF9AE}" pid="5" name="MSIP_Label_ae05d7f7-846f-45d9-b03d-c47590278bc6_Name">
    <vt:lpwstr>ae05d7f7-846f-45d9-b03d-c47590278bc6</vt:lpwstr>
  </property>
  <property fmtid="{D5CDD505-2E9C-101B-9397-08002B2CF9AE}" pid="6" name="MSIP_Label_ae05d7f7-846f-45d9-b03d-c47590278bc6_SiteId">
    <vt:lpwstr>6815e990-47b6-48cd-a457-4bb2f207e2b7</vt:lpwstr>
  </property>
  <property fmtid="{D5CDD505-2E9C-101B-9397-08002B2CF9AE}" pid="7" name="MSIP_Label_ae05d7f7-846f-45d9-b03d-c47590278bc6_ActionId">
    <vt:lpwstr>99623efd-0d7d-4b10-99b2-86a0c92d9d46</vt:lpwstr>
  </property>
  <property fmtid="{D5CDD505-2E9C-101B-9397-08002B2CF9AE}" pid="8" name="MSIP_Label_ae05d7f7-846f-45d9-b03d-c47590278bc6_ContentBits">
    <vt:lpwstr>3</vt:lpwstr>
  </property>
  <property fmtid="{D5CDD505-2E9C-101B-9397-08002B2CF9AE}" pid="9" name="ClassificationContentMarkingFooterLocations">
    <vt:lpwstr>Office Theme:5</vt:lpwstr>
  </property>
  <property fmtid="{D5CDD505-2E9C-101B-9397-08002B2CF9AE}" pid="10" name="ClassificationContentMarkingFooterText">
    <vt:lpwstr>Genel</vt:lpwstr>
  </property>
  <property fmtid="{D5CDD505-2E9C-101B-9397-08002B2CF9AE}" pid="11" name="ClassificationContentMarkingHeaderLocations">
    <vt:lpwstr>Office Theme:4</vt:lpwstr>
  </property>
  <property fmtid="{D5CDD505-2E9C-101B-9397-08002B2CF9AE}" pid="12" name="ClassificationContentMarkingHeaderText">
    <vt:lpwstr>Genel</vt:lpwstr>
  </property>
</Properties>
</file>